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2" autoAdjust="0"/>
    <p:restoredTop sz="94660"/>
  </p:normalViewPr>
  <p:slideViewPr>
    <p:cSldViewPr snapToGrid="0">
      <p:cViewPr varScale="1">
        <p:scale>
          <a:sx n="71" d="100"/>
          <a:sy n="71" d="100"/>
        </p:scale>
        <p:origin x="86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EF99-DECF-4E6C-BB2B-C160ECCBF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07EDEB-51F0-4101-A61A-F2D24F35E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65E09-3169-449B-B2BB-24630BCFB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2020-09-14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1FF76-6CC5-45E3-A51A-EBC326D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4993D-611B-479C-83EA-ACAF837D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0653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638C-EECF-41FD-B58D-A23DCC26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DEDD6-668E-4E72-83B7-063890F60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F2061-31B3-4CAA-99FA-E0E9696D1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2020-09-14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B323A-464B-44EE-BB6C-6CEADD189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E2869-4371-4A0D-A2CD-EB235A5C2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13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8A97C2-15EA-436F-8AC1-750BD50B25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491B5B-27CF-4270-B0CD-34E0D8002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6D0DF-F56F-462A-874F-58034E9C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2020-09-14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FFEB8-B2BF-4F30-9055-AA34002B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1D30B-3238-4B2D-8B40-0EBDFF19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6575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9613-09AD-47E4-BC68-689A6668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A0067-28F4-4DFE-9998-ADD54013C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D0FBC-99DA-4EFB-8C9A-E8DD09CA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2020-09-14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7436F-FDF1-441C-89D6-32B541CF9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7F02-31E3-44DE-A084-F22B02F7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873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1D1E-4B54-46DD-9908-E84EC4DB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9CB84-2966-42DE-9675-B572FDDB3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AF692-C71B-4667-83D6-B4DAB8C8B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2020-09-14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1FF34-A12D-4C2D-AF5B-C1AE85771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74D85-6DF4-45C3-B71C-85098DA9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6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5321-655D-4EFE-BC4C-175A12A0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559ED-EBD1-4769-90A2-78EBC8820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8FA2A-3B10-449B-A083-30F4189BB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5E5A8-6EEC-4DA5-8937-DAB43A297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2020-09-14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B95BE-EB61-4C9C-A797-9B392E182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FFB26-9E01-47B6-8767-11DF105A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3785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83F1F-0E7A-486C-9C75-727026D34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2EB67-311C-49D5-8B27-34FE9C7D9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24381-3B9E-4A26-8ADA-32463334D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2C2A18-1CD8-4AD2-AD57-0499B2058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2CF371-D906-471B-8453-5CF77B0DDA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A2B1E-67E5-40AF-BD20-CF2F67924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2020-09-14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02EFF6-0117-4CE3-A3A1-3B8D8F6AB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73B56C-D990-4F94-BA19-D3525E9B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486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5147-FD56-4B23-8731-B043EE74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8360A-5EED-4DDC-B0BC-131063D7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2020-09-14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B7064-F608-4D85-B4A0-FB6C706B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61B60-0D4C-4AF2-87E1-342A8E47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3769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0E265A-FE3C-4F16-BCEA-FF5C2E3DA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2020-09-14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5BF6E2-DD84-45CD-BC2B-E83BEE7A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87BEF-7825-410C-9DE6-85033D6F7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6079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CF7E0-DC2E-4EC7-BD9D-B86125CE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E60F0-D788-44C6-BADA-AF0B649A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CE6B1-A2FF-4831-93B7-4FD789BB5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B1F4E-8843-4924-9696-CAD42629F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2020-09-14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9ECED-325B-4CF1-A471-AB594CA2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A0022-C7D1-493C-9496-421D00FF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26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3EBE-9A73-4E6E-ACCC-AC243CE68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1FBA1C-7654-43C4-93F3-0897A96329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DD50B-DFD8-49BD-973C-E850DE1A2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D8E1C-F372-4500-9E51-02F8CEC89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B4E7-4308-4771-85CE-EAD724C8EC8B}" type="datetimeFigureOut">
              <a:rPr lang="en-CA" smtClean="0"/>
              <a:t>2020-09-14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13608-E9C9-4BBD-ACDD-1022AE88B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234BB-4B90-4FC7-BAB6-D421C6B0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459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EB1DD6-4826-4D0C-8291-863A5874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F02B2-7F9C-47D1-BEA2-FD2A6AF0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AD2A3-5C4C-411E-AB03-0277AC93D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BB4E7-4308-4771-85CE-EAD724C8EC8B}" type="datetimeFigureOut">
              <a:rPr lang="en-CA" smtClean="0"/>
              <a:t>2020-09-14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A428F-C8A0-4B79-BA14-36F09DF9C1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BCD10-6265-48BE-9A2D-F1001226E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A7E6F-43E8-4AF7-9080-23111C4048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77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C9BA09-B5AD-4D18-94FC-8D81E9CE7AB7}"/>
              </a:ext>
            </a:extLst>
          </p:cNvPr>
          <p:cNvSpPr>
            <a:spLocks/>
          </p:cNvSpPr>
          <p:nvPr/>
        </p:nvSpPr>
        <p:spPr>
          <a:xfrm>
            <a:off x="974596" y="593999"/>
            <a:ext cx="10080000" cy="360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A542B7-8E4E-4996-ADAA-26BF92EDF47D}"/>
              </a:ext>
            </a:extLst>
          </p:cNvPr>
          <p:cNvSpPr/>
          <p:nvPr/>
        </p:nvSpPr>
        <p:spPr>
          <a:xfrm>
            <a:off x="7691773" y="1735847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2458B-6197-4D51-A4CB-15483A72A92E}"/>
              </a:ext>
            </a:extLst>
          </p:cNvPr>
          <p:cNvSpPr/>
          <p:nvPr/>
        </p:nvSpPr>
        <p:spPr>
          <a:xfrm>
            <a:off x="4337792" y="1735847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924BF5-F036-44DF-BDC3-368308DEB9E6}"/>
              </a:ext>
            </a:extLst>
          </p:cNvPr>
          <p:cNvSpPr/>
          <p:nvPr/>
        </p:nvSpPr>
        <p:spPr>
          <a:xfrm>
            <a:off x="979810" y="1735847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84CFD-E6B7-430B-ABBF-0BC524F5E83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1072413" y="1850416"/>
            <a:ext cx="3208202" cy="194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B6108D-2167-48FB-8A1F-9DCE2574C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6" r="2997" b="39295"/>
          <a:stretch/>
        </p:blipFill>
        <p:spPr>
          <a:xfrm>
            <a:off x="7777258" y="1880873"/>
            <a:ext cx="3277338" cy="18830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AEDCE2-A384-4C2D-B162-B26E649C8337}"/>
              </a:ext>
            </a:extLst>
          </p:cNvPr>
          <p:cNvSpPr txBox="1"/>
          <p:nvPr/>
        </p:nvSpPr>
        <p:spPr>
          <a:xfrm>
            <a:off x="987878" y="865935"/>
            <a:ext cx="1006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Part Consolidation Candidate Detection for Additive Manufacturing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8BC83E-33DB-4DED-B0AB-03C97EEAAF1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49604" t="52250" b="3684"/>
          <a:stretch/>
        </p:blipFill>
        <p:spPr>
          <a:xfrm>
            <a:off x="4444793" y="1874496"/>
            <a:ext cx="3277338" cy="1925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4E3F36-39B9-4B27-B609-9C6CA03BBC99}"/>
              </a:ext>
            </a:extLst>
          </p:cNvPr>
          <p:cNvSpPr txBox="1"/>
          <p:nvPr/>
        </p:nvSpPr>
        <p:spPr>
          <a:xfrm>
            <a:off x="3044414" y="4797911"/>
            <a:ext cx="512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This is the template</a:t>
            </a:r>
          </a:p>
        </p:txBody>
      </p:sp>
    </p:spTree>
    <p:extLst>
      <p:ext uri="{BB962C8B-B14F-4D97-AF65-F5344CB8AC3E}">
        <p14:creationId xmlns:p14="http://schemas.microsoft.com/office/powerpoint/2010/main" val="938535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766485-922F-4576-8124-17ADE3B83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23" y="1621379"/>
            <a:ext cx="10089754" cy="36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6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DF2BAA-C200-403B-B459-BE816FEF63C9}"/>
              </a:ext>
            </a:extLst>
          </p:cNvPr>
          <p:cNvSpPr>
            <a:spLocks/>
          </p:cNvSpPr>
          <p:nvPr/>
        </p:nvSpPr>
        <p:spPr>
          <a:xfrm>
            <a:off x="1218801" y="1444575"/>
            <a:ext cx="10080000" cy="360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3F2A88-75E6-4DCF-826C-AAF59DED1800}"/>
              </a:ext>
            </a:extLst>
          </p:cNvPr>
          <p:cNvSpPr/>
          <p:nvPr/>
        </p:nvSpPr>
        <p:spPr>
          <a:xfrm>
            <a:off x="1232083" y="2600024"/>
            <a:ext cx="10051894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3F3F47-6C47-4DD0-8A62-A4CD5851A3B4}"/>
              </a:ext>
            </a:extLst>
          </p:cNvPr>
          <p:cNvSpPr/>
          <p:nvPr/>
        </p:nvSpPr>
        <p:spPr>
          <a:xfrm>
            <a:off x="1224014" y="2598878"/>
            <a:ext cx="10059963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3AEF07-8E86-4049-884C-DCDFD3D65C43}"/>
              </a:ext>
            </a:extLst>
          </p:cNvPr>
          <p:cNvSpPr/>
          <p:nvPr/>
        </p:nvSpPr>
        <p:spPr>
          <a:xfrm>
            <a:off x="7935978" y="2586423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6B228-FEBE-410E-AC51-CC83FD422240}"/>
              </a:ext>
            </a:extLst>
          </p:cNvPr>
          <p:cNvSpPr/>
          <p:nvPr/>
        </p:nvSpPr>
        <p:spPr>
          <a:xfrm>
            <a:off x="4581997" y="2586423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DF6311-309C-42CC-BC60-D0F92FFDAB93}"/>
              </a:ext>
            </a:extLst>
          </p:cNvPr>
          <p:cNvSpPr/>
          <p:nvPr/>
        </p:nvSpPr>
        <p:spPr>
          <a:xfrm>
            <a:off x="1224015" y="2586423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C9491A-989B-4311-8F2B-EFF4B2D0D181}"/>
              </a:ext>
            </a:extLst>
          </p:cNvPr>
          <p:cNvSpPr txBox="1"/>
          <p:nvPr/>
        </p:nvSpPr>
        <p:spPr>
          <a:xfrm>
            <a:off x="1232083" y="1716511"/>
            <a:ext cx="1006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Part Fusion with Additive Manufacturing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9D3B5E-849B-4B95-A1D3-889B18681210}"/>
              </a:ext>
            </a:extLst>
          </p:cNvPr>
          <p:cNvSpPr/>
          <p:nvPr/>
        </p:nvSpPr>
        <p:spPr>
          <a:xfrm>
            <a:off x="4222735" y="2590112"/>
            <a:ext cx="4145871" cy="214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62ACB49-4D5F-4B27-88EF-C79D473F460E}"/>
              </a:ext>
            </a:extLst>
          </p:cNvPr>
          <p:cNvSpPr/>
          <p:nvPr/>
        </p:nvSpPr>
        <p:spPr>
          <a:xfrm>
            <a:off x="5382131" y="3356378"/>
            <a:ext cx="1715659" cy="46166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3B372-E9E0-4F47-A440-216A6A8B78D2}"/>
              </a:ext>
            </a:extLst>
          </p:cNvPr>
          <p:cNvSpPr txBox="1"/>
          <p:nvPr/>
        </p:nvSpPr>
        <p:spPr>
          <a:xfrm>
            <a:off x="5481562" y="3030514"/>
            <a:ext cx="150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00B0F0"/>
                </a:solidFill>
              </a:rPr>
              <a:t>7 parts in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661F8A-0DD3-46FD-8EBB-1B3579652000}"/>
              </a:ext>
            </a:extLst>
          </p:cNvPr>
          <p:cNvSpPr txBox="1"/>
          <p:nvPr/>
        </p:nvSpPr>
        <p:spPr>
          <a:xfrm>
            <a:off x="5100304" y="3818043"/>
            <a:ext cx="2194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00B0F0"/>
                </a:solidFill>
              </a:rPr>
              <a:t>25% weight savings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22B4D0-8D99-425F-A19B-7A013C6A4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89"/>
          <a:stretch/>
        </p:blipFill>
        <p:spPr>
          <a:xfrm>
            <a:off x="8273493" y="2880563"/>
            <a:ext cx="1849735" cy="1524453"/>
          </a:xfrm>
          <a:prstGeom prst="rect">
            <a:avLst/>
          </a:prstGeom>
        </p:spPr>
      </p:pic>
      <p:pic>
        <p:nvPicPr>
          <p:cNvPr id="30" name="图片 3">
            <a:extLst>
              <a:ext uri="{FF2B5EF4-FFF2-40B4-BE49-F238E27FC236}">
                <a16:creationId xmlns:a16="http://schemas.microsoft.com/office/drawing/2014/main" id="{90DCB6C6-B112-46C8-B090-BDD89A46A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536" y="2856587"/>
            <a:ext cx="2335486" cy="150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51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D906D59-FB28-4D2B-A99D-5C80373B3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23" y="1621379"/>
            <a:ext cx="10089754" cy="36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52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5B693D-C378-4EC5-8586-185790C745C5}"/>
              </a:ext>
            </a:extLst>
          </p:cNvPr>
          <p:cNvSpPr>
            <a:spLocks/>
          </p:cNvSpPr>
          <p:nvPr/>
        </p:nvSpPr>
        <p:spPr>
          <a:xfrm>
            <a:off x="1148597" y="1629000"/>
            <a:ext cx="10080000" cy="360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EF81B6-5C76-4D9F-9522-330F188F8597}"/>
              </a:ext>
            </a:extLst>
          </p:cNvPr>
          <p:cNvSpPr/>
          <p:nvPr/>
        </p:nvSpPr>
        <p:spPr>
          <a:xfrm>
            <a:off x="1161879" y="2784449"/>
            <a:ext cx="10051894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D0BEC1-33BC-4FFE-BBF4-3092C91441E3}"/>
              </a:ext>
            </a:extLst>
          </p:cNvPr>
          <p:cNvSpPr/>
          <p:nvPr/>
        </p:nvSpPr>
        <p:spPr>
          <a:xfrm>
            <a:off x="1153809" y="2783303"/>
            <a:ext cx="1008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C2ACDE-ACD5-4A47-9AFE-C4CEA29CAE4A}"/>
              </a:ext>
            </a:extLst>
          </p:cNvPr>
          <p:cNvSpPr/>
          <p:nvPr/>
        </p:nvSpPr>
        <p:spPr>
          <a:xfrm>
            <a:off x="7865774" y="2770848"/>
            <a:ext cx="3348000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64C251-B794-4915-B10B-CF9C1D88E73F}"/>
              </a:ext>
            </a:extLst>
          </p:cNvPr>
          <p:cNvSpPr/>
          <p:nvPr/>
        </p:nvSpPr>
        <p:spPr>
          <a:xfrm>
            <a:off x="4511793" y="2770848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12E260-0655-4855-BF36-2A8AFC1828FA}"/>
              </a:ext>
            </a:extLst>
          </p:cNvPr>
          <p:cNvSpPr/>
          <p:nvPr/>
        </p:nvSpPr>
        <p:spPr>
          <a:xfrm>
            <a:off x="1163971" y="2770848"/>
            <a:ext cx="3348000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73CF96-11F5-4146-AAD4-52AE9E6EED3E}"/>
              </a:ext>
            </a:extLst>
          </p:cNvPr>
          <p:cNvSpPr txBox="1"/>
          <p:nvPr/>
        </p:nvSpPr>
        <p:spPr>
          <a:xfrm>
            <a:off x="1161879" y="1900936"/>
            <a:ext cx="1006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Architecture for Automated AM Candidacy Detection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442CF5A-8CB0-4BAE-A184-FB3151B98C2F}"/>
              </a:ext>
            </a:extLst>
          </p:cNvPr>
          <p:cNvSpPr/>
          <p:nvPr/>
        </p:nvSpPr>
        <p:spPr>
          <a:xfrm>
            <a:off x="5311927" y="3540803"/>
            <a:ext cx="1715659" cy="46166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74148F-126C-465F-ABBB-FB7A802E1305}"/>
              </a:ext>
            </a:extLst>
          </p:cNvPr>
          <p:cNvSpPr/>
          <p:nvPr/>
        </p:nvSpPr>
        <p:spPr>
          <a:xfrm>
            <a:off x="4152531" y="2776148"/>
            <a:ext cx="4145871" cy="2154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45EFEE-E080-4472-8E39-2D08BFA68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629" y="2797613"/>
            <a:ext cx="5875171" cy="208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1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0E580B-419F-4756-9929-601E6A1A5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79718"/>
            <a:ext cx="10905066" cy="389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83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45A5E8-CE6B-4B91-8CDD-433119094528}"/>
              </a:ext>
            </a:extLst>
          </p:cNvPr>
          <p:cNvSpPr>
            <a:spLocks/>
          </p:cNvSpPr>
          <p:nvPr/>
        </p:nvSpPr>
        <p:spPr>
          <a:xfrm>
            <a:off x="974596" y="593999"/>
            <a:ext cx="10080000" cy="360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E1F32B-4688-4C0E-A657-9E7134EC48A0}"/>
              </a:ext>
            </a:extLst>
          </p:cNvPr>
          <p:cNvSpPr/>
          <p:nvPr/>
        </p:nvSpPr>
        <p:spPr>
          <a:xfrm>
            <a:off x="4337792" y="1735847"/>
            <a:ext cx="334800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3D2108-FA52-4766-9276-5CA45B75A300}"/>
              </a:ext>
            </a:extLst>
          </p:cNvPr>
          <p:cNvSpPr/>
          <p:nvPr/>
        </p:nvSpPr>
        <p:spPr>
          <a:xfrm>
            <a:off x="979810" y="1735847"/>
            <a:ext cx="5116190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777A0-5425-43B4-B3C3-D67CEAD21A5C}"/>
              </a:ext>
            </a:extLst>
          </p:cNvPr>
          <p:cNvSpPr txBox="1"/>
          <p:nvPr/>
        </p:nvSpPr>
        <p:spPr>
          <a:xfrm>
            <a:off x="987878" y="865935"/>
            <a:ext cx="1006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Sustainable Additive Manufacturing with Part Consolidation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2E86391-5893-4CA4-AD53-400960D3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450" y="1740378"/>
            <a:ext cx="2620929" cy="212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76D059-B000-40EE-B44D-98EEA45DD8AB}"/>
              </a:ext>
            </a:extLst>
          </p:cNvPr>
          <p:cNvSpPr/>
          <p:nvPr/>
        </p:nvSpPr>
        <p:spPr>
          <a:xfrm>
            <a:off x="6096000" y="1735847"/>
            <a:ext cx="4943773" cy="21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090033-D9FD-4720-B554-CDDAA951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4942" y="1768019"/>
            <a:ext cx="2849152" cy="20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71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565320-F2B0-4505-86D2-571D2529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23" y="1621379"/>
            <a:ext cx="10089754" cy="36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6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41F0-335A-47A1-B5DA-5EF343BE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485E5-5ACB-47E8-8544-9D3A251A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7076A6B-915F-40B0-8427-1700CB413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65"/>
          <a:stretch/>
        </p:blipFill>
        <p:spPr bwMode="auto">
          <a:xfrm>
            <a:off x="2236765" y="1411402"/>
            <a:ext cx="7188471" cy="481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448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36</Words>
  <Application>Microsoft Office PowerPoint</Application>
  <PresentationFormat>Widescreen</PresentationFormat>
  <Paragraphs>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Sheng Yang</dc:creator>
  <cp:lastModifiedBy>Sheng Yang</cp:lastModifiedBy>
  <cp:revision>3</cp:revision>
  <dcterms:created xsi:type="dcterms:W3CDTF">2020-09-14T06:33:03Z</dcterms:created>
  <dcterms:modified xsi:type="dcterms:W3CDTF">2020-09-14T07:15:22Z</dcterms:modified>
</cp:coreProperties>
</file>